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636" r:id="rId3"/>
    <p:sldId id="661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262" r:id="rId1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CE29-8369-47EF-9769-76294797EE1F}" type="datetimeFigureOut">
              <a:rPr lang="en-AU" smtClean="0"/>
              <a:t>25/09/2019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67B2-DBFE-4262-8732-3E9F1FB473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07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1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8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6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7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16BA-885B-4E5D-9436-9A0F2D9BA6C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0"/>
            <a:ext cx="913047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13A5A-5237-4DD0-9A51-8963340B29E8}"/>
              </a:ext>
            </a:extLst>
          </p:cNvPr>
          <p:cNvSpPr/>
          <p:nvPr/>
        </p:nvSpPr>
        <p:spPr>
          <a:xfrm>
            <a:off x="721844" y="2356892"/>
            <a:ext cx="7805394" cy="172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Selection Checklist</a:t>
            </a:r>
            <a:endParaRPr lang="en-PH" sz="4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template)</a:t>
            </a: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122392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ABC8F-BC4C-4478-BB86-B777C1BAEE2D}"/>
              </a:ext>
            </a:extLst>
          </p:cNvPr>
          <p:cNvSpPr/>
          <p:nvPr/>
        </p:nvSpPr>
        <p:spPr>
          <a:xfrm>
            <a:off x="653394" y="865278"/>
            <a:ext cx="8182303" cy="485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Prepared! The more info you have the better: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similar product or sample with you to help discussions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design is sensitive take a Non Disclosure Agreement (NDA)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your product specifications (Drawings, CAD, Bill of Materials)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the critical quality features of your product and what is acceptable or not acceptable. Define these as well as possible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an open mind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P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PH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B6A-3BAD-4205-B704-B5A383F93D46}"/>
              </a:ext>
            </a:extLst>
          </p:cNvPr>
          <p:cNvSpPr txBox="1">
            <a:spLocks/>
          </p:cNvSpPr>
          <p:nvPr/>
        </p:nvSpPr>
        <p:spPr>
          <a:xfrm>
            <a:off x="846666" y="1060605"/>
            <a:ext cx="6858000" cy="15132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 &amp;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FD44F-6935-410A-BD29-CA4C3BB7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91" y="3115585"/>
            <a:ext cx="6771217" cy="13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786106"/>
            <a:ext cx="895826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4800" b="1" dirty="0">
                <a:solidFill>
                  <a:srgbClr val="3E0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Buying Secrets</a:t>
            </a:r>
            <a:endParaRPr lang="en-AU" sz="4800" b="1" dirty="0">
              <a:solidFill>
                <a:srgbClr val="3E0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3E0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14</a:t>
            </a:r>
          </a:p>
          <a:p>
            <a:pPr algn="ctr">
              <a:buNone/>
            </a:pPr>
            <a:endParaRPr lang="en-US" sz="2800" b="1" dirty="0">
              <a:solidFill>
                <a:srgbClr val="3E0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AU" sz="6000" b="1" dirty="0">
              <a:solidFill>
                <a:srgbClr val="3E0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7160B-A7DE-4670-8226-C3B1A1A7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67" y="2681510"/>
            <a:ext cx="6193367" cy="28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B1D927E-EA1A-49C0-8360-54BF7A2D15F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It’s all about the “Perfect Match”…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56F37-CBAE-4251-B3E8-F5692C12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56" y="1430562"/>
            <a:ext cx="5465360" cy="2219156"/>
          </a:xfrm>
          <a:prstGeom prst="rect">
            <a:avLst/>
          </a:prstGeom>
        </p:spPr>
      </p:pic>
      <p:pic>
        <p:nvPicPr>
          <p:cNvPr id="4" name="Picture 2" descr="https://timedotcom.files.wordpress.com/2016/05/donald-trump-mask-china-factory5.jpg">
            <a:extLst>
              <a:ext uri="{FF2B5EF4-FFF2-40B4-BE49-F238E27FC236}">
                <a16:creationId xmlns:a16="http://schemas.microsoft.com/office/drawing/2014/main" id="{B7EA9031-E300-4F74-8916-4CA0D32E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56" y="3673366"/>
            <a:ext cx="2732680" cy="1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om and pop factory in china">
            <a:extLst>
              <a:ext uri="{FF2B5EF4-FFF2-40B4-BE49-F238E27FC236}">
                <a16:creationId xmlns:a16="http://schemas.microsoft.com/office/drawing/2014/main" id="{71F78AFE-ADF9-4DBA-8DB5-C21092D4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3" y="3665483"/>
            <a:ext cx="2724134" cy="1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0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452ED6C-810A-4758-8C7B-90A3DE4F79A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Where to begin finding your Perfect Match!?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CF662-2494-4321-A435-B29B54BB6A01}"/>
              </a:ext>
            </a:extLst>
          </p:cNvPr>
          <p:cNvSpPr/>
          <p:nvPr/>
        </p:nvSpPr>
        <p:spPr>
          <a:xfrm>
            <a:off x="628650" y="1536174"/>
            <a:ext cx="7886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search for suppliers in your industry of choice and your preferred location (e.g. Metal fabrication Taiwan)</a:t>
            </a:r>
            <a:endParaRPr lang="en-P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Alibaba and look for similar products and materials usage.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the chamber of commerce related to your consumer market and manufacturing country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trade shows and trade events that feature your product, similar products or similar industries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a broker (beware that this can add cost but is also sometimes unavoidable due to other market conditions such as language or local law)</a:t>
            </a:r>
          </a:p>
        </p:txBody>
      </p:sp>
    </p:spTree>
    <p:extLst>
      <p:ext uri="{BB962C8B-B14F-4D97-AF65-F5344CB8AC3E}">
        <p14:creationId xmlns:p14="http://schemas.microsoft.com/office/powerpoint/2010/main" val="35857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378A0C-F98F-43C8-AFCF-41EC3E0E5CE3}"/>
              </a:ext>
            </a:extLst>
          </p:cNvPr>
          <p:cNvSpPr/>
          <p:nvPr/>
        </p:nvSpPr>
        <p:spPr>
          <a:xfrm>
            <a:off x="636460" y="899145"/>
            <a:ext cx="8182303" cy="442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Perfect Match?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that values your business, is proactive and responsive</a:t>
            </a:r>
            <a:endParaRPr lang="en-P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with expert knowledge, experience and longevity.</a:t>
            </a:r>
            <a:endParaRPr lang="en-P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in the right industry, in the right country, in the right area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of the right size and scale to support and grow with you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PH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that scores a 5 or above on the Supplier Selection Checklist is a good potential supplier (we will get to this later)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PH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47E82-C67A-40CF-A474-736DF0B01B2C}"/>
              </a:ext>
            </a:extLst>
          </p:cNvPr>
          <p:cNvSpPr/>
          <p:nvPr/>
        </p:nvSpPr>
        <p:spPr>
          <a:xfrm>
            <a:off x="609718" y="616670"/>
            <a:ext cx="7725128" cy="490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that values your business and is proactive and responsive.</a:t>
            </a:r>
            <a:endParaRPr lang="en-PH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P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Does your supplier respond promptly to emails or missed calls and answer all of your questions clearly?</a:t>
            </a:r>
          </a:p>
          <a:p>
            <a:pPr marL="742950" lvl="1" indent="-285750">
              <a:lnSpc>
                <a:spcPct val="107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Does your supplier follow up if you don’t reply back? </a:t>
            </a:r>
          </a:p>
          <a:p>
            <a:pPr marL="742950" lvl="1" indent="-285750">
              <a:lnSpc>
                <a:spcPct val="107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Does your supplier explain their business in a way that you understand and highlight points critical to your product? (i.e. supply or material issues)</a:t>
            </a:r>
            <a:endParaRPr lang="en-PH" sz="2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40837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35597-2FCF-4A85-A323-A2610A133293}"/>
              </a:ext>
            </a:extLst>
          </p:cNvPr>
          <p:cNvSpPr/>
          <p:nvPr/>
        </p:nvSpPr>
        <p:spPr>
          <a:xfrm>
            <a:off x="714042" y="930779"/>
            <a:ext cx="8163246" cy="411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with expert knowledge, experience and longevity</a:t>
            </a:r>
            <a:endParaRPr lang="en-PH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P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have they been in business and how stable are  they?</a:t>
            </a:r>
            <a:endParaRPr lang="en-P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level of experience do they have with your materials and assembly?</a:t>
            </a:r>
            <a:endParaRPr lang="en-P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they have in-house expertise that can help develop your product?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11674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D3D6F5-01AF-4872-A50C-A788BD589512}"/>
              </a:ext>
            </a:extLst>
          </p:cNvPr>
          <p:cNvSpPr/>
          <p:nvPr/>
        </p:nvSpPr>
        <p:spPr>
          <a:xfrm>
            <a:off x="627330" y="1088434"/>
            <a:ext cx="837477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PH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in the right industry, in the right country, in the right area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P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local laws or trade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agreements with other countries benefit you? (raw materials and product)</a:t>
            </a:r>
            <a:endParaRPr lang="en-P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P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activity from the government to support the industry? (tax law, cheap land in good areas as examples)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PH" sz="2400" dirty="0"/>
              <a:t>Are they near to a port or airport? Are they near to their raw materials suppliers?</a:t>
            </a:r>
          </a:p>
        </p:txBody>
      </p:sp>
    </p:spTree>
    <p:extLst>
      <p:ext uri="{BB962C8B-B14F-4D97-AF65-F5344CB8AC3E}">
        <p14:creationId xmlns:p14="http://schemas.microsoft.com/office/powerpoint/2010/main" val="80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39747-AD81-4A11-B4F5-2FFE65F75CAE}"/>
              </a:ext>
            </a:extLst>
          </p:cNvPr>
          <p:cNvSpPr/>
          <p:nvPr/>
        </p:nvSpPr>
        <p:spPr>
          <a:xfrm>
            <a:off x="384610" y="261500"/>
            <a:ext cx="8374779" cy="358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PH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supplier of the right size and scale to support and grow with you (the goldilocks principle)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P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too Big!</a:t>
            </a:r>
            <a:endParaRPr lang="en-P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P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too Small!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PH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right!</a:t>
            </a:r>
            <a:endParaRPr lang="en-PH" sz="2800" dirty="0"/>
          </a:p>
        </p:txBody>
      </p:sp>
      <p:pic>
        <p:nvPicPr>
          <p:cNvPr id="3" name="Picture 4" descr="Image result for factory of the world">
            <a:extLst>
              <a:ext uri="{FF2B5EF4-FFF2-40B4-BE49-F238E27FC236}">
                <a16:creationId xmlns:a16="http://schemas.microsoft.com/office/drawing/2014/main" id="{1696DE4C-41D2-43B4-831A-2F6F6AF1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93" y="2053080"/>
            <a:ext cx="3058511" cy="22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bkk2-5.fna.fbcdn.net/v/t34.0-12/25181769_10155016327125965_302317377_n.jpg?oh=0482ee2a63fcd1d5d948e72f61587a69&amp;oe=5A30CB52">
            <a:extLst>
              <a:ext uri="{FF2B5EF4-FFF2-40B4-BE49-F238E27FC236}">
                <a16:creationId xmlns:a16="http://schemas.microsoft.com/office/drawing/2014/main" id="{B6E6CE08-FE32-4990-B23D-C7D2A59F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94364" y="2534384"/>
            <a:ext cx="2977604" cy="22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mall factory china">
            <a:extLst>
              <a:ext uri="{FF2B5EF4-FFF2-40B4-BE49-F238E27FC236}">
                <a16:creationId xmlns:a16="http://schemas.microsoft.com/office/drawing/2014/main" id="{C4065A59-31C8-4D9D-A0B3-21028A35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23" y="2973034"/>
            <a:ext cx="3231856" cy="21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12205</TotalTime>
  <Words>503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Leobert Jarina</dc:creator>
  <cp:lastModifiedBy>Steve Eagle</cp:lastModifiedBy>
  <cp:revision>221</cp:revision>
  <cp:lastPrinted>2018-05-17T07:32:26Z</cp:lastPrinted>
  <dcterms:created xsi:type="dcterms:W3CDTF">2017-10-06T05:50:03Z</dcterms:created>
  <dcterms:modified xsi:type="dcterms:W3CDTF">2019-09-25T01:56:15Z</dcterms:modified>
</cp:coreProperties>
</file>